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  <p:embeddedFont>
      <p:font typeface="Montserrat Extra-Bold" panose="020B0604020202020204" charset="0"/>
      <p:regular r:id="rId24"/>
    </p:embeddedFont>
    <p:embeddedFont>
      <p:font typeface="Montserrat Extra-Bold Italics" panose="020B0604020202020204" charset="0"/>
      <p:regular r:id="rId25"/>
    </p:embeddedFont>
    <p:embeddedFont>
      <p:font typeface="Montserrat Italics" panose="020B0604020202020204" charset="0"/>
      <p:regular r:id="rId26"/>
    </p:embeddedFont>
    <p:embeddedFont>
      <p:font typeface="Pridi Regular Bold" panose="020B0604020202020204" charset="-3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78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svg>
</file>

<file path=ppt/media/image4.png>
</file>

<file path=ppt/media/image5.sv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04-Apr-23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11" Type="http://schemas.openxmlformats.org/officeDocument/2006/relationships/image" Target="../media/image23.png"/><Relationship Id="rId5" Type="http://schemas.openxmlformats.org/officeDocument/2006/relationships/image" Target="../media/image12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005" b="3005"/>
          <a:stretch>
            <a:fillRect/>
          </a:stretch>
        </p:blipFill>
        <p:spPr>
          <a:xfrm>
            <a:off x="7330245" y="-44907"/>
            <a:ext cx="10992603" cy="10331907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rot="-7020778">
            <a:off x="-5602388" y="-484845"/>
            <a:ext cx="17527040" cy="1303208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4" name="AutoShape 4"/>
          <p:cNvSpPr/>
          <p:nvPr/>
        </p:nvSpPr>
        <p:spPr>
          <a:xfrm rot="-7020778">
            <a:off x="-6879174" y="-782199"/>
            <a:ext cx="16230600" cy="12646784"/>
          </a:xfrm>
          <a:prstGeom prst="rect">
            <a:avLst/>
          </a:prstGeom>
          <a:solidFill>
            <a:srgbClr val="263F6B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1783058" cy="29501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476242" y="8956802"/>
            <a:ext cx="1783058" cy="295015"/>
          </a:xfrm>
          <a:prstGeom prst="rect">
            <a:avLst/>
          </a:prstGeom>
        </p:spPr>
      </p:pic>
      <p:sp>
        <p:nvSpPr>
          <p:cNvPr id="7" name="AutoShape 7"/>
          <p:cNvSpPr/>
          <p:nvPr/>
        </p:nvSpPr>
        <p:spPr>
          <a:xfrm>
            <a:off x="-1536273" y="4580698"/>
            <a:ext cx="5244233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-2298994" y="9582841"/>
            <a:ext cx="9005773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-3516288" y="3712270"/>
            <a:ext cx="5720180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3066191" y="2823187"/>
            <a:ext cx="930938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628699" y="2392260"/>
            <a:ext cx="1291530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631423" y="5558564"/>
            <a:ext cx="12603091" cy="351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338"/>
              </a:lnSpc>
            </a:pPr>
            <a:r>
              <a:rPr lang="en-US" sz="14986" spc="-884">
                <a:solidFill>
                  <a:srgbClr val="FFFFFF"/>
                </a:solidFill>
                <a:latin typeface="Montserrat Extra-Bold"/>
              </a:rPr>
              <a:t>GIIKER SUPER SLIDE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234514" y="1085850"/>
            <a:ext cx="4024786" cy="375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14"/>
              </a:lnSpc>
            </a:pPr>
            <a:r>
              <a:rPr lang="en-US" sz="2871" spc="57">
                <a:solidFill>
                  <a:srgbClr val="FFFFFF"/>
                </a:solidFill>
                <a:latin typeface="Montserrat Italics"/>
              </a:rPr>
              <a:t>PRESENTATION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30" y="14386"/>
            <a:ext cx="7875210" cy="10272614"/>
            <a:chOff x="0" y="0"/>
            <a:chExt cx="2074129" cy="27055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74129" cy="2705544"/>
            </a:xfrm>
            <a:custGeom>
              <a:avLst/>
              <a:gdLst/>
              <a:ahLst/>
              <a:cxnLst/>
              <a:rect l="l" t="t" r="r" b="b"/>
              <a:pathLst>
                <a:path w="2074129" h="2705544">
                  <a:moveTo>
                    <a:pt x="0" y="0"/>
                  </a:moveTo>
                  <a:lnTo>
                    <a:pt x="2074129" y="0"/>
                  </a:lnTo>
                  <a:lnTo>
                    <a:pt x="2074129" y="2705544"/>
                  </a:lnTo>
                  <a:lnTo>
                    <a:pt x="0" y="2705544"/>
                  </a:lnTo>
                  <a:close/>
                </a:path>
              </a:pathLst>
            </a:custGeom>
            <a:solidFill>
              <a:srgbClr val="263F6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rot="-6572163">
            <a:off x="-11394406" y="4171930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80120" y="1525947"/>
            <a:ext cx="5272877" cy="157454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80120" y="3881536"/>
            <a:ext cx="5272877" cy="207344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80120" y="6734073"/>
            <a:ext cx="5272877" cy="2010521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943061" y="620800"/>
            <a:ext cx="3862624" cy="1810294"/>
            <a:chOff x="0" y="0"/>
            <a:chExt cx="1409096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10154962" flipV="1">
            <a:off x="5768735" y="6601880"/>
            <a:ext cx="3319641" cy="908752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11785522" y="2843274"/>
            <a:ext cx="2215340" cy="1038262"/>
            <a:chOff x="0" y="0"/>
            <a:chExt cx="1409096" cy="660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423620" y="4662586"/>
            <a:ext cx="7335895" cy="3845278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980699" y="1228449"/>
            <a:ext cx="3824986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212423"/>
                </a:solidFill>
                <a:cs typeface="Montserrat"/>
              </a:rPr>
              <a:t>แสดงคนสร้าง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62182" y="490854"/>
            <a:ext cx="3824986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cs typeface="Montserrat"/>
              </a:rPr>
              <a:t>แถบเมนู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676399" y="3171388"/>
            <a:ext cx="2433585" cy="343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2035" spc="40">
                <a:solidFill>
                  <a:srgbClr val="212423"/>
                </a:solidFill>
                <a:latin typeface="Montserrat"/>
              </a:rPr>
              <a:t>Developer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1028700"/>
            <a:ext cx="6197672" cy="858679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194836" y="1028700"/>
            <a:ext cx="4626722" cy="1810294"/>
            <a:chOff x="0" y="0"/>
            <a:chExt cx="1687841" cy="660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518558" y="1708422"/>
            <a:ext cx="3979278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49">
                <a:solidFill>
                  <a:srgbClr val="212423"/>
                </a:solidFill>
                <a:cs typeface="Montserrat"/>
              </a:rPr>
              <a:t>ปุ่มแสดงวิธีการเล่น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346071" y="2911434"/>
            <a:ext cx="6324253" cy="482132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9238733" flipV="1">
            <a:off x="6146106" y="7422978"/>
            <a:ext cx="3598423" cy="98506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515610" y="3059260"/>
            <a:ext cx="8221976" cy="619904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28700" y="1028700"/>
            <a:ext cx="6197672" cy="858679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194836" y="1028700"/>
            <a:ext cx="4626722" cy="1810294"/>
            <a:chOff x="0" y="0"/>
            <a:chExt cx="1687841" cy="660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518558" y="1708422"/>
            <a:ext cx="3979278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49">
                <a:solidFill>
                  <a:srgbClr val="212423"/>
                </a:solidFill>
                <a:cs typeface="Montserrat"/>
              </a:rPr>
              <a:t>เมื่อชนะแล้ว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32036" y="1519349"/>
            <a:ext cx="5794257" cy="818612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r="809"/>
          <a:stretch>
            <a:fillRect/>
          </a:stretch>
        </p:blipFill>
        <p:spPr>
          <a:xfrm>
            <a:off x="10772550" y="1028700"/>
            <a:ext cx="5398772" cy="889423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310795" y="537527"/>
            <a:ext cx="4236740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Pridi Regular Bold"/>
              </a:rPr>
              <a:t>class diagram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006330" y="933450"/>
            <a:ext cx="3164384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Pridi Regular Bold"/>
              </a:rPr>
              <a:t>Algorithm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05000" y="2247900"/>
            <a:ext cx="13639800" cy="3248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th-TH" sz="8000" dirty="0">
                <a:solidFill>
                  <a:srgbClr val="FFFFFF"/>
                </a:solidFill>
                <a:cs typeface="Garuda"/>
              </a:rPr>
              <a:t>นายณ</a:t>
            </a:r>
            <a:r>
              <a:rPr lang="th-TH" sz="8000" dirty="0" err="1">
                <a:solidFill>
                  <a:srgbClr val="FFFFFF"/>
                </a:solidFill>
                <a:cs typeface="Garuda"/>
              </a:rPr>
              <a:t>ัฏฐ</a:t>
            </a:r>
            <a:r>
              <a:rPr lang="th-TH" sz="8000" dirty="0">
                <a:solidFill>
                  <a:srgbClr val="FFFFFF"/>
                </a:solidFill>
                <a:cs typeface="Garuda"/>
              </a:rPr>
              <a:t>พล ไพรรื่นรมย์</a:t>
            </a:r>
          </a:p>
          <a:p>
            <a:pPr algn="ctr">
              <a:lnSpc>
                <a:spcPts val="12880"/>
              </a:lnSpc>
            </a:pPr>
            <a:r>
              <a:rPr lang="th-TH" sz="8000" dirty="0">
                <a:solidFill>
                  <a:srgbClr val="FFFFFF"/>
                </a:solidFill>
                <a:cs typeface="Garuda"/>
              </a:rPr>
              <a:t>6530300155</a:t>
            </a:r>
            <a:endParaRPr lang="en-US" sz="8000" dirty="0">
              <a:solidFill>
                <a:srgbClr val="FFFFFF"/>
              </a:solidFill>
              <a:cs typeface="Garud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A61679-823D-64EE-0476-99CD27CB25B4}"/>
              </a:ext>
            </a:extLst>
          </p:cNvPr>
          <p:cNvSpPr txBox="1"/>
          <p:nvPr/>
        </p:nvSpPr>
        <p:spPr>
          <a:xfrm>
            <a:off x="2324100" y="5829300"/>
            <a:ext cx="13639800" cy="30304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4000" dirty="0" err="1">
                <a:solidFill>
                  <a:srgbClr val="FFFFFF"/>
                </a:solidFill>
                <a:cs typeface="Garuda"/>
              </a:rPr>
              <a:t>Github</a:t>
            </a:r>
            <a:r>
              <a:rPr lang="en-US" sz="4000" dirty="0">
                <a:solidFill>
                  <a:srgbClr val="FFFFFF"/>
                </a:solidFill>
                <a:cs typeface="Garuda"/>
              </a:rPr>
              <a:t> : https://github.com/Fourgame/projectGiikiler.git</a:t>
            </a:r>
          </a:p>
          <a:p>
            <a:pPr algn="ctr">
              <a:lnSpc>
                <a:spcPts val="12880"/>
              </a:lnSpc>
            </a:pPr>
            <a:r>
              <a:rPr lang="en-US" sz="4000" dirty="0" err="1">
                <a:solidFill>
                  <a:srgbClr val="FFFFFF"/>
                </a:solidFill>
                <a:cs typeface="Garuda"/>
              </a:rPr>
              <a:t>Youtube</a:t>
            </a:r>
            <a:r>
              <a:rPr lang="en-US" sz="4000" dirty="0">
                <a:solidFill>
                  <a:srgbClr val="FFFFFF"/>
                </a:solidFill>
                <a:cs typeface="Garuda"/>
              </a:rPr>
              <a:t> : https://youtu.be/LzirayrFx8M</a:t>
            </a:r>
          </a:p>
        </p:txBody>
      </p:sp>
    </p:spTree>
    <p:extLst>
      <p:ext uri="{BB962C8B-B14F-4D97-AF65-F5344CB8AC3E}">
        <p14:creationId xmlns:p14="http://schemas.microsoft.com/office/powerpoint/2010/main" val="2888343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6305562" y="-995510"/>
            <a:ext cx="12278020" cy="1227802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1028700" y="3703457"/>
            <a:ext cx="16230600" cy="5554843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9639230" y="-203728"/>
            <a:ext cx="8944351" cy="10694456"/>
            <a:chOff x="0" y="0"/>
            <a:chExt cx="8603361" cy="10286746"/>
          </a:xfrm>
        </p:grpSpPr>
        <p:sp>
          <p:nvSpPr>
            <p:cNvPr id="6" name="Freeform 6"/>
            <p:cNvSpPr/>
            <p:nvPr/>
          </p:nvSpPr>
          <p:spPr>
            <a:xfrm>
              <a:off x="-2794" y="-128"/>
              <a:ext cx="8606155" cy="10286874"/>
            </a:xfrm>
            <a:custGeom>
              <a:avLst/>
              <a:gdLst/>
              <a:ahLst/>
              <a:cxnLst/>
              <a:rect l="l" t="t" r="r" b="b"/>
              <a:pathLst>
                <a:path w="8606155" h="10286874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-9783" r="-9783"/>
              </a:stretch>
            </a:blip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5476242" y="8956802"/>
            <a:ext cx="1783058" cy="295015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200150"/>
            <a:ext cx="8115300" cy="2097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Extra-Bold Italics"/>
              </a:rPr>
              <a:t>GIIKER SUPER SLIDE คืออะไร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83557" y="3932941"/>
            <a:ext cx="7060443" cy="484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5624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Giiker Super Slide เป็นหุ่นยนต์คิวบ์ที่มีรูปแบบเป็นสไลด์และมาพร้อมกับเทคโนโลยี Bluetooth ที่ช่วยให้ผู้ใช้สามารถส่งคำสั่งจากโทรศัพท์มือถือไปยังคิวบ์ได้อย่างสะดวกและรวดเร็ว เพื่อช่วยให้ผู้ใช้สามารถฝึกฝนทักษะในการแก้ปัญหา ประสิทธิภาพในการเรียนรู้ การเพิ่มพลังในการคิดและการแก้ไขปัญหา และเพิ่มความสนุกสนานในการเล่นคิวบ์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6305562" y="-995510"/>
            <a:ext cx="12278020" cy="1227802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1028700" y="3703457"/>
            <a:ext cx="16230600" cy="5554843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9639230" y="-203728"/>
            <a:ext cx="8944351" cy="10694456"/>
            <a:chOff x="0" y="0"/>
            <a:chExt cx="8603361" cy="10286746"/>
          </a:xfrm>
        </p:grpSpPr>
        <p:sp>
          <p:nvSpPr>
            <p:cNvPr id="6" name="Freeform 6"/>
            <p:cNvSpPr/>
            <p:nvPr/>
          </p:nvSpPr>
          <p:spPr>
            <a:xfrm>
              <a:off x="-2794" y="-128"/>
              <a:ext cx="8606155" cy="10286874"/>
            </a:xfrm>
            <a:custGeom>
              <a:avLst/>
              <a:gdLst/>
              <a:ahLst/>
              <a:cxnLst/>
              <a:rect l="l" t="t" r="r" b="b"/>
              <a:pathLst>
                <a:path w="8606155" h="10286874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-19567"/>
              </a:stretch>
            </a:blip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5476242" y="8956802"/>
            <a:ext cx="1783058" cy="295015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200150"/>
            <a:ext cx="8115300" cy="2097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Extra-Bold Italics"/>
              </a:rPr>
              <a:t>GIIKER SUPER SLIDE ประโยชน์ที่ได้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83557" y="3932941"/>
            <a:ext cx="6123635" cy="3438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5624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cs typeface="Montserrat"/>
              </a:rPr>
              <a:t>พัฒนาทักษะความคิด</a:t>
            </a:r>
          </a:p>
          <a:p>
            <a:pPr marL="539749" lvl="1" indent="-269875">
              <a:lnSpc>
                <a:spcPts val="5624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cs typeface="Montserrat"/>
              </a:rPr>
              <a:t>ฝึกการแก้ไขปัญหา</a:t>
            </a:r>
          </a:p>
          <a:p>
            <a:pPr marL="539749" lvl="1" indent="-269875">
              <a:lnSpc>
                <a:spcPts val="5624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cs typeface="Montserrat"/>
              </a:rPr>
              <a:t>ใช้เวลาว่างให้เกิดประโยชน์</a:t>
            </a:r>
          </a:p>
          <a:p>
            <a:pPr marL="539749" lvl="1" indent="-269875">
              <a:lnSpc>
                <a:spcPts val="5624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cs typeface="Montserrat"/>
              </a:rPr>
              <a:t>ส่งเสริมการเรียนรู้แบบสร้างสรรค์</a:t>
            </a:r>
          </a:p>
          <a:p>
            <a:pPr marL="539749" lvl="1" indent="-269875">
              <a:lnSpc>
                <a:spcPts val="5624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cs typeface="Montserrat"/>
              </a:rPr>
              <a:t>สนุกสนานและน่าสนใจ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7390933" y="6589435"/>
            <a:ext cx="4626722" cy="2802827"/>
            <a:chOff x="0" y="0"/>
            <a:chExt cx="1687841" cy="102247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87841" cy="1022479"/>
            </a:xfrm>
            <a:custGeom>
              <a:avLst/>
              <a:gdLst/>
              <a:ahLst/>
              <a:cxnLst/>
              <a:rect l="l" t="t" r="r" b="b"/>
              <a:pathLst>
                <a:path w="1687841" h="1022479">
                  <a:moveTo>
                    <a:pt x="1563381" y="1022479"/>
                  </a:moveTo>
                  <a:lnTo>
                    <a:pt x="124460" y="1022479"/>
                  </a:lnTo>
                  <a:cubicBezTo>
                    <a:pt x="55880" y="1022479"/>
                    <a:pt x="0" y="966599"/>
                    <a:pt x="0" y="89801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898019"/>
                  </a:lnTo>
                  <a:cubicBezTo>
                    <a:pt x="1687841" y="966599"/>
                    <a:pt x="1631961" y="1022479"/>
                    <a:pt x="1563381" y="1022479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5" name="AutoShape 5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6" name="AutoShape 6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7" name="Group 7"/>
          <p:cNvGrpSpPr/>
          <p:nvPr/>
        </p:nvGrpSpPr>
        <p:grpSpPr>
          <a:xfrm>
            <a:off x="-2512615" y="1681677"/>
            <a:ext cx="7657815" cy="1309890"/>
            <a:chOff x="0" y="0"/>
            <a:chExt cx="3860798" cy="660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860798" cy="660400"/>
            </a:xfrm>
            <a:custGeom>
              <a:avLst/>
              <a:gdLst/>
              <a:ahLst/>
              <a:cxnLst/>
              <a:rect l="l" t="t" r="r" b="b"/>
              <a:pathLst>
                <a:path w="3860798" h="660400">
                  <a:moveTo>
                    <a:pt x="3736338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736338" y="0"/>
                  </a:lnTo>
                  <a:cubicBezTo>
                    <a:pt x="3804918" y="0"/>
                    <a:pt x="3860798" y="55880"/>
                    <a:pt x="3860798" y="124460"/>
                  </a:cubicBezTo>
                  <a:lnTo>
                    <a:pt x="3860798" y="535940"/>
                  </a:lnTo>
                  <a:cubicBezTo>
                    <a:pt x="3860798" y="604520"/>
                    <a:pt x="3804918" y="660400"/>
                    <a:pt x="3736338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3142800" y="1681677"/>
            <a:ext cx="7657815" cy="1309890"/>
            <a:chOff x="0" y="0"/>
            <a:chExt cx="3860798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860798" cy="660400"/>
            </a:xfrm>
            <a:custGeom>
              <a:avLst/>
              <a:gdLst/>
              <a:ahLst/>
              <a:cxnLst/>
              <a:rect l="l" t="t" r="r" b="b"/>
              <a:pathLst>
                <a:path w="3860798" h="660400">
                  <a:moveTo>
                    <a:pt x="3736338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736338" y="0"/>
                  </a:lnTo>
                  <a:cubicBezTo>
                    <a:pt x="3804918" y="0"/>
                    <a:pt x="3860798" y="55880"/>
                    <a:pt x="3860798" y="124460"/>
                  </a:cubicBezTo>
                  <a:lnTo>
                    <a:pt x="3860798" y="535940"/>
                  </a:lnTo>
                  <a:cubicBezTo>
                    <a:pt x="3860798" y="604520"/>
                    <a:pt x="3804918" y="660400"/>
                    <a:pt x="3736338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893285" y="6636404"/>
            <a:ext cx="4626722" cy="2802827"/>
            <a:chOff x="0" y="0"/>
            <a:chExt cx="1687841" cy="102247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87841" cy="1022479"/>
            </a:xfrm>
            <a:custGeom>
              <a:avLst/>
              <a:gdLst/>
              <a:ahLst/>
              <a:cxnLst/>
              <a:rect l="l" t="t" r="r" b="b"/>
              <a:pathLst>
                <a:path w="1687841" h="1022479">
                  <a:moveTo>
                    <a:pt x="1563381" y="1022479"/>
                  </a:moveTo>
                  <a:lnTo>
                    <a:pt x="124460" y="1022479"/>
                  </a:lnTo>
                  <a:cubicBezTo>
                    <a:pt x="55880" y="1022479"/>
                    <a:pt x="0" y="966599"/>
                    <a:pt x="0" y="89801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898019"/>
                  </a:lnTo>
                  <a:cubicBezTo>
                    <a:pt x="1687841" y="966599"/>
                    <a:pt x="1631961" y="1022479"/>
                    <a:pt x="1563381" y="1022479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2884431" y="6636404"/>
            <a:ext cx="4626722" cy="2802827"/>
            <a:chOff x="0" y="0"/>
            <a:chExt cx="1687841" cy="102247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87841" cy="1022479"/>
            </a:xfrm>
            <a:custGeom>
              <a:avLst/>
              <a:gdLst/>
              <a:ahLst/>
              <a:cxnLst/>
              <a:rect l="l" t="t" r="r" b="b"/>
              <a:pathLst>
                <a:path w="1687841" h="1022479">
                  <a:moveTo>
                    <a:pt x="1563381" y="1022479"/>
                  </a:moveTo>
                  <a:lnTo>
                    <a:pt x="124460" y="1022479"/>
                  </a:lnTo>
                  <a:cubicBezTo>
                    <a:pt x="55880" y="1022479"/>
                    <a:pt x="0" y="966599"/>
                    <a:pt x="0" y="89801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898019"/>
                  </a:lnTo>
                  <a:cubicBezTo>
                    <a:pt x="1687841" y="966599"/>
                    <a:pt x="1631961" y="1022479"/>
                    <a:pt x="1563381" y="1022479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5308094" y="1883423"/>
            <a:ext cx="7679934" cy="107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cs typeface="Montserrat Extra-Bold Italics"/>
              </a:rPr>
              <a:t>เหตุผลที่ทำโปรเจคนี้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198267" y="7326531"/>
            <a:ext cx="4016760" cy="873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55"/>
              </a:lnSpc>
            </a:pPr>
            <a:r>
              <a:rPr lang="en-US" sz="2539" spc="50">
                <a:solidFill>
                  <a:srgbClr val="FFFFFF"/>
                </a:solidFill>
                <a:cs typeface="Montserrat"/>
              </a:rPr>
              <a:t>คนส่วนใหญ่มักใช้เวลาส่วนใหญ่ จะอยู่กับหน้าจอคอมไม่ก็มือถือ</a:t>
            </a:r>
          </a:p>
          <a:p>
            <a:pPr algn="ctr">
              <a:lnSpc>
                <a:spcPts val="3555"/>
              </a:lnSpc>
            </a:pPr>
            <a:r>
              <a:rPr lang="en-US" sz="2539" spc="50">
                <a:solidFill>
                  <a:srgbClr val="FFFFFF"/>
                </a:solidFill>
                <a:cs typeface="Montserrat"/>
              </a:rPr>
              <a:t>เลยทำให้เข้าถึงได้ง่ายกว่า</a:t>
            </a:r>
            <a:r>
              <a:rPr lang="en-US" sz="2539" spc="50">
                <a:solidFill>
                  <a:srgbClr val="FFFFFF"/>
                </a:solidFill>
                <a:latin typeface="Montserrat"/>
              </a:rPr>
              <a:t>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293421" y="7348929"/>
            <a:ext cx="3808741" cy="868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49" dirty="0" err="1">
                <a:solidFill>
                  <a:srgbClr val="FFFFFF"/>
                </a:solidFill>
                <a:cs typeface="Montserrat"/>
              </a:rPr>
              <a:t>ประหยัดรายจ่ายได้มากกว่า</a:t>
            </a:r>
            <a:endParaRPr lang="th-TH" sz="2499" spc="49" dirty="0">
              <a:solidFill>
                <a:srgbClr val="FFFFFF"/>
              </a:solidFill>
              <a:cs typeface="Montserrat"/>
            </a:endParaRPr>
          </a:p>
          <a:p>
            <a:pPr algn="ctr">
              <a:lnSpc>
                <a:spcPts val="3499"/>
              </a:lnSpc>
            </a:pPr>
            <a:r>
              <a:rPr lang="en-US" sz="2499" spc="49" dirty="0" err="1">
                <a:solidFill>
                  <a:srgbClr val="FFFFFF"/>
                </a:solidFill>
                <a:cs typeface="Montserrat"/>
              </a:rPr>
              <a:t>การซื้อเอง</a:t>
            </a:r>
            <a:endParaRPr lang="en-US" sz="2499" spc="49" dirty="0">
              <a:solidFill>
                <a:srgbClr val="FFFFFF"/>
              </a:solidFill>
              <a:cs typeface="Montserra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072838" y="5806981"/>
            <a:ext cx="7069962" cy="633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88"/>
              </a:lnSpc>
            </a:pPr>
            <a:r>
              <a:rPr lang="en-US" sz="2941" spc="58" dirty="0" err="1">
                <a:solidFill>
                  <a:srgbClr val="263F6B"/>
                </a:solidFill>
                <a:cs typeface="Montserrat Extra-Bold"/>
              </a:rPr>
              <a:t>ข้อดีของการทำเป็นแอพ</a:t>
            </a:r>
            <a:endParaRPr lang="en-US" sz="2941" spc="58" dirty="0">
              <a:solidFill>
                <a:srgbClr val="263F6B"/>
              </a:solidFill>
              <a:cs typeface="Montserrat Extra-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7862193" y="6942356"/>
            <a:ext cx="3684202" cy="2039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18"/>
              </a:lnSpc>
            </a:pPr>
            <a:r>
              <a:rPr lang="en-US" sz="2941" spc="58">
                <a:solidFill>
                  <a:srgbClr val="FFFFFF"/>
                </a:solidFill>
                <a:cs typeface="Montserrat Extra-Bold"/>
              </a:rPr>
              <a:t>เพื่อเป็นการทำให้ giiker super slide นี้รู้จักอย่างแพร่หลายมากขึ้น</a:t>
            </a:r>
          </a:p>
        </p:txBody>
      </p:sp>
      <p:sp>
        <p:nvSpPr>
          <p:cNvPr id="20" name="TextBox 18">
            <a:extLst>
              <a:ext uri="{FF2B5EF4-FFF2-40B4-BE49-F238E27FC236}">
                <a16:creationId xmlns:a16="http://schemas.microsoft.com/office/drawing/2014/main" id="{FE3941ED-5CE5-EDF0-4C84-0B426F862864}"/>
              </a:ext>
            </a:extLst>
          </p:cNvPr>
          <p:cNvSpPr txBox="1"/>
          <p:nvPr/>
        </p:nvSpPr>
        <p:spPr>
          <a:xfrm>
            <a:off x="5029200" y="3452488"/>
            <a:ext cx="5361653" cy="20730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88"/>
              </a:lnSpc>
            </a:pPr>
            <a:r>
              <a:rPr lang="th-TH" sz="2941" spc="58" dirty="0">
                <a:solidFill>
                  <a:srgbClr val="263F6B"/>
                </a:solidFill>
                <a:cs typeface="Montserrat Extra-Bold"/>
              </a:rPr>
              <a:t>เพราะชอบเกมเล่นเกมแนวนี้มาตั้งแต่เด็กและอยากสร้างเกมแบบนี้ให้สะดวกต่อการใช้งานมากขึ้นด้วย</a:t>
            </a:r>
            <a:endParaRPr lang="en-US" sz="2941" spc="58" dirty="0">
              <a:solidFill>
                <a:srgbClr val="263F6B"/>
              </a:solidFill>
              <a:cs typeface="Montserrat Extra-Bold"/>
            </a:endParaRPr>
          </a:p>
        </p:txBody>
      </p:sp>
      <p:pic>
        <p:nvPicPr>
          <p:cNvPr id="1026" name="Picture 2" descr="Sliding puzzle - Wikipedia">
            <a:extLst>
              <a:ext uri="{FF2B5EF4-FFF2-40B4-BE49-F238E27FC236}">
                <a16:creationId xmlns:a16="http://schemas.microsoft.com/office/drawing/2014/main" id="{6952F8DE-DF8D-EB81-1C94-983C749BD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8442" y="3278628"/>
            <a:ext cx="2584686" cy="259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03115" y="4050387"/>
            <a:ext cx="7840885" cy="5207913"/>
            <a:chOff x="0" y="0"/>
            <a:chExt cx="1687841" cy="11210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87841" cy="1121063"/>
            </a:xfrm>
            <a:custGeom>
              <a:avLst/>
              <a:gdLst/>
              <a:ahLst/>
              <a:cxnLst/>
              <a:rect l="l" t="t" r="r" b="b"/>
              <a:pathLst>
                <a:path w="1687841" h="1121063">
                  <a:moveTo>
                    <a:pt x="1563381" y="1121063"/>
                  </a:moveTo>
                  <a:lnTo>
                    <a:pt x="124460" y="1121063"/>
                  </a:lnTo>
                  <a:cubicBezTo>
                    <a:pt x="55880" y="1121063"/>
                    <a:pt x="0" y="1065183"/>
                    <a:pt x="0" y="99660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996603"/>
                  </a:lnTo>
                  <a:cubicBezTo>
                    <a:pt x="1687841" y="1065183"/>
                    <a:pt x="1631961" y="1121063"/>
                    <a:pt x="1563381" y="112106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642790" y="4459166"/>
            <a:ext cx="7161536" cy="4423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31"/>
              </a:lnSpc>
            </a:pPr>
            <a:r>
              <a:rPr lang="en-US" sz="4236" spc="84">
                <a:solidFill>
                  <a:srgbClr val="212423"/>
                </a:solidFill>
                <a:cs typeface="Montserrat"/>
              </a:rPr>
              <a:t>การออกแบบ UI </a:t>
            </a:r>
          </a:p>
          <a:p>
            <a:pPr algn="ctr">
              <a:lnSpc>
                <a:spcPts val="5931"/>
              </a:lnSpc>
            </a:pPr>
            <a:r>
              <a:rPr lang="en-US" sz="4236" spc="84">
                <a:solidFill>
                  <a:srgbClr val="212423"/>
                </a:solidFill>
                <a:cs typeface="Montserrat"/>
              </a:rPr>
              <a:t>นั้นส่วนใหญ่นั้นจะเล่นกับรูปแบบสีของ GUI เป็นหลัก</a:t>
            </a:r>
          </a:p>
          <a:p>
            <a:pPr algn="ctr">
              <a:lnSpc>
                <a:spcPts val="5931"/>
              </a:lnSpc>
            </a:pPr>
            <a:r>
              <a:rPr lang="en-US" sz="4236" spc="84">
                <a:solidFill>
                  <a:srgbClr val="212423"/>
                </a:solidFill>
                <a:cs typeface="Montserrat"/>
              </a:rPr>
              <a:t>สีขาวแทนช่องว่าง</a:t>
            </a:r>
          </a:p>
          <a:p>
            <a:pPr algn="ctr">
              <a:lnSpc>
                <a:spcPts val="5931"/>
              </a:lnSpc>
            </a:pPr>
            <a:r>
              <a:rPr lang="en-US" sz="4236" spc="84">
                <a:solidFill>
                  <a:srgbClr val="212423"/>
                </a:solidFill>
                <a:cs typeface="Montserrat"/>
              </a:rPr>
              <a:t>สีน้ำเงินคือสิ่งที่เราต้องเลื่อนให้ไปอยู่ในช่องสี่เหลี่ยม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64066" y="2324258"/>
            <a:ext cx="7679934" cy="107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>
                <a:solidFill>
                  <a:srgbClr val="FFFFFF"/>
                </a:solidFill>
                <a:latin typeface="Montserrat Extra-Bold Italics"/>
              </a:rPr>
              <a:t>UI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899079" y="850101"/>
            <a:ext cx="6197672" cy="858679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grpSp>
        <p:nvGrpSpPr>
          <p:cNvPr id="3" name="Group 3"/>
          <p:cNvGrpSpPr/>
          <p:nvPr/>
        </p:nvGrpSpPr>
        <p:grpSpPr>
          <a:xfrm>
            <a:off x="506878" y="4636398"/>
            <a:ext cx="4626722" cy="1810294"/>
            <a:chOff x="0" y="0"/>
            <a:chExt cx="1687841" cy="660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3107806" y="3209916"/>
            <a:ext cx="4626722" cy="1810294"/>
            <a:chOff x="0" y="0"/>
            <a:chExt cx="1687841" cy="660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707239">
            <a:off x="10339641" y="7796868"/>
            <a:ext cx="1675183" cy="83131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707239" flipH="1" flipV="1">
            <a:off x="6064753" y="2118368"/>
            <a:ext cx="1675183" cy="83131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071934" y="1248146"/>
            <a:ext cx="6197672" cy="8586798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3168710">
            <a:off x="3877292" y="3092180"/>
            <a:ext cx="3319641" cy="908752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907746" y="4963060"/>
            <a:ext cx="3824986" cy="1099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212423"/>
                </a:solidFill>
                <a:cs typeface="Montserrat"/>
              </a:rPr>
              <a:t>แสดง level ของเกม</a:t>
            </a:r>
          </a:p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212423"/>
                </a:solidFill>
                <a:cs typeface="Montserrat"/>
              </a:rPr>
              <a:t>จะมีทั้งหมด 5 เลเวล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499053" y="3670563"/>
            <a:ext cx="3979278" cy="85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49">
                <a:solidFill>
                  <a:srgbClr val="212423"/>
                </a:solidFill>
                <a:cs typeface="Montserrat"/>
              </a:rPr>
              <a:t>จะมีสีต่างๆมากมายโดยสีเหมือนกันจะขยับพร้อมกัน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9819545" flipV="1">
            <a:off x="11839233" y="2398250"/>
            <a:ext cx="3319641" cy="908752"/>
          </a:xfrm>
          <a:prstGeom prst="rect">
            <a:avLst/>
          </a:prstGeom>
        </p:spPr>
      </p:pic>
      <p:grpSp>
        <p:nvGrpSpPr>
          <p:cNvPr id="14" name="Group 14"/>
          <p:cNvGrpSpPr/>
          <p:nvPr/>
        </p:nvGrpSpPr>
        <p:grpSpPr>
          <a:xfrm>
            <a:off x="13107806" y="7021248"/>
            <a:ext cx="4626722" cy="1810294"/>
            <a:chOff x="0" y="0"/>
            <a:chExt cx="1687841" cy="6604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3499053" y="7481894"/>
            <a:ext cx="3979278" cy="85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49">
                <a:solidFill>
                  <a:srgbClr val="212423"/>
                </a:solidFill>
                <a:cs typeface="Montserrat"/>
              </a:rPr>
              <a:t>ต้องขยับให้สีน้ำเงิน 4 ช่อง</a:t>
            </a:r>
          </a:p>
          <a:p>
            <a:pPr algn="ctr">
              <a:lnSpc>
                <a:spcPts val="3499"/>
              </a:lnSpc>
            </a:pPr>
            <a:r>
              <a:rPr lang="en-US" sz="2499" spc="49">
                <a:solidFill>
                  <a:srgbClr val="212423"/>
                </a:solidFill>
                <a:cs typeface="Montserrat"/>
              </a:rPr>
              <a:t>มาอยู่ตรงกรอบสี่เหลี่ยมนี้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9819545" flipV="1">
            <a:off x="10303572" y="6511519"/>
            <a:ext cx="3319641" cy="908752"/>
          </a:xfrm>
          <a:prstGeom prst="rect">
            <a:avLst/>
          </a:prstGeom>
        </p:spPr>
      </p:pic>
      <p:grpSp>
        <p:nvGrpSpPr>
          <p:cNvPr id="18" name="Group 18"/>
          <p:cNvGrpSpPr/>
          <p:nvPr/>
        </p:nvGrpSpPr>
        <p:grpSpPr>
          <a:xfrm>
            <a:off x="607012" y="7786560"/>
            <a:ext cx="4626722" cy="1810294"/>
            <a:chOff x="0" y="0"/>
            <a:chExt cx="1687841" cy="6604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930734" y="8418791"/>
            <a:ext cx="3979278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49">
                <a:solidFill>
                  <a:srgbClr val="212423"/>
                </a:solidFill>
                <a:cs typeface="Montserrat"/>
              </a:rPr>
              <a:t>ปุ่มแสดงวิธีการเล่นของเกม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763707">
            <a:off x="4792055" y="7830931"/>
            <a:ext cx="3319641" cy="908752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506878" y="1483080"/>
            <a:ext cx="4626722" cy="1810294"/>
            <a:chOff x="0" y="0"/>
            <a:chExt cx="1687841" cy="6604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907746" y="2090729"/>
            <a:ext cx="3824986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212423"/>
                </a:solidFill>
                <a:cs typeface="Montserrat"/>
              </a:rPr>
              <a:t>เมนูให้ปรับระดับต่างๆ</a:t>
            </a:r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997550">
            <a:off x="3723239" y="1172142"/>
            <a:ext cx="2373547" cy="64975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30" y="14386"/>
            <a:ext cx="7875210" cy="10272614"/>
            <a:chOff x="0" y="0"/>
            <a:chExt cx="2074129" cy="27055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74129" cy="2705544"/>
            </a:xfrm>
            <a:custGeom>
              <a:avLst/>
              <a:gdLst/>
              <a:ahLst/>
              <a:cxnLst/>
              <a:rect l="l" t="t" r="r" b="b"/>
              <a:pathLst>
                <a:path w="2074129" h="2705544">
                  <a:moveTo>
                    <a:pt x="0" y="0"/>
                  </a:moveTo>
                  <a:lnTo>
                    <a:pt x="2074129" y="0"/>
                  </a:lnTo>
                  <a:lnTo>
                    <a:pt x="2074129" y="2705544"/>
                  </a:lnTo>
                  <a:lnTo>
                    <a:pt x="0" y="2705544"/>
                  </a:lnTo>
                  <a:close/>
                </a:path>
              </a:pathLst>
            </a:custGeom>
            <a:solidFill>
              <a:srgbClr val="263F6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rot="-6572163">
            <a:off x="-11394406" y="4171930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80120" y="1525947"/>
            <a:ext cx="5272877" cy="157454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80120" y="3881536"/>
            <a:ext cx="5272877" cy="207344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80120" y="6734073"/>
            <a:ext cx="5272877" cy="2010521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943061" y="620800"/>
            <a:ext cx="3862624" cy="1810294"/>
            <a:chOff x="0" y="0"/>
            <a:chExt cx="1409096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0980699" y="1228449"/>
            <a:ext cx="3824986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212423"/>
                </a:solidFill>
                <a:cs typeface="Montserrat"/>
              </a:rPr>
              <a:t>เลือก Themes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10154962" flipV="1">
            <a:off x="6152460" y="1330339"/>
            <a:ext cx="3319641" cy="908752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3196766" y="3671315"/>
            <a:ext cx="4505258" cy="6237655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8205972" y="3671315"/>
            <a:ext cx="4487005" cy="6237655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962182" y="490854"/>
            <a:ext cx="3824986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cs typeface="Montserrat"/>
              </a:rPr>
              <a:t>แถบเมนู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217819" y="2581355"/>
            <a:ext cx="2215340" cy="1038262"/>
            <a:chOff x="0" y="0"/>
            <a:chExt cx="1409096" cy="660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9108696" y="2909469"/>
            <a:ext cx="2433585" cy="343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2035" spc="40">
                <a:solidFill>
                  <a:srgbClr val="212423"/>
                </a:solidFill>
                <a:latin typeface="Montserrat"/>
              </a:rPr>
              <a:t>Light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4341725" y="2581355"/>
            <a:ext cx="2215340" cy="1038262"/>
            <a:chOff x="0" y="0"/>
            <a:chExt cx="1409096" cy="6604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4232603" y="2909469"/>
            <a:ext cx="2433585" cy="343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2035" spc="40">
                <a:solidFill>
                  <a:srgbClr val="212423"/>
                </a:solidFill>
                <a:latin typeface="Montserrat"/>
              </a:rPr>
              <a:t>Dark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30" y="14386"/>
            <a:ext cx="7875210" cy="10272614"/>
            <a:chOff x="0" y="0"/>
            <a:chExt cx="2074129" cy="27055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74129" cy="2705544"/>
            </a:xfrm>
            <a:custGeom>
              <a:avLst/>
              <a:gdLst/>
              <a:ahLst/>
              <a:cxnLst/>
              <a:rect l="l" t="t" r="r" b="b"/>
              <a:pathLst>
                <a:path w="2074129" h="2705544">
                  <a:moveTo>
                    <a:pt x="0" y="0"/>
                  </a:moveTo>
                  <a:lnTo>
                    <a:pt x="2074129" y="0"/>
                  </a:lnTo>
                  <a:lnTo>
                    <a:pt x="2074129" y="2705544"/>
                  </a:lnTo>
                  <a:lnTo>
                    <a:pt x="0" y="2705544"/>
                  </a:lnTo>
                  <a:close/>
                </a:path>
              </a:pathLst>
            </a:custGeom>
            <a:solidFill>
              <a:srgbClr val="263F6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rot="-6572163">
            <a:off x="-11394406" y="4171930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80120" y="1525947"/>
            <a:ext cx="5272877" cy="157454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80120" y="3881536"/>
            <a:ext cx="5272877" cy="207344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80120" y="6734073"/>
            <a:ext cx="5272877" cy="2010521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943061" y="620800"/>
            <a:ext cx="3862624" cy="1810294"/>
            <a:chOff x="0" y="0"/>
            <a:chExt cx="1409096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10154962" flipV="1">
            <a:off x="5978282" y="4012007"/>
            <a:ext cx="3319641" cy="908752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9217819" y="2581355"/>
            <a:ext cx="2215340" cy="1038262"/>
            <a:chOff x="0" y="0"/>
            <a:chExt cx="1409096" cy="660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4341725" y="2581355"/>
            <a:ext cx="2215340" cy="1038262"/>
            <a:chOff x="0" y="0"/>
            <a:chExt cx="1409096" cy="6604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8110149" y="6462925"/>
            <a:ext cx="2215340" cy="1038262"/>
            <a:chOff x="0" y="0"/>
            <a:chExt cx="1409096" cy="660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1908140" y="6462925"/>
            <a:ext cx="2215340" cy="1038262"/>
            <a:chOff x="0" y="0"/>
            <a:chExt cx="1409096" cy="6604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5703800" y="6435499"/>
            <a:ext cx="2215340" cy="1038262"/>
            <a:chOff x="0" y="0"/>
            <a:chExt cx="1409096" cy="6604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22" name="Picture 22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353547" y="3689410"/>
            <a:ext cx="1943884" cy="2631789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4491557" y="3710368"/>
            <a:ext cx="1915677" cy="2589873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8249954" y="7567863"/>
            <a:ext cx="1935729" cy="2644086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2132500" y="7567863"/>
            <a:ext cx="1920348" cy="264408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15859860" y="7567863"/>
            <a:ext cx="1945876" cy="2631608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10980699" y="1228449"/>
            <a:ext cx="3824986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212423"/>
                </a:solidFill>
                <a:cs typeface="Montserrat"/>
              </a:rPr>
              <a:t>เลือก Level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962182" y="490854"/>
            <a:ext cx="3824986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cs typeface="Montserrat"/>
              </a:rPr>
              <a:t>แถบเมนู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108696" y="2909469"/>
            <a:ext cx="2433585" cy="343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2035" spc="40">
                <a:solidFill>
                  <a:srgbClr val="212423"/>
                </a:solidFill>
                <a:latin typeface="Montserrat"/>
              </a:rPr>
              <a:t>Level 1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232603" y="2909469"/>
            <a:ext cx="2433585" cy="343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2035" spc="40">
                <a:solidFill>
                  <a:srgbClr val="212423"/>
                </a:solidFill>
                <a:latin typeface="Montserrat"/>
              </a:rPr>
              <a:t>Level 2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8001026" y="6791039"/>
            <a:ext cx="2433585" cy="343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2035" spc="40">
                <a:solidFill>
                  <a:srgbClr val="212423"/>
                </a:solidFill>
                <a:latin typeface="Montserrat"/>
              </a:rPr>
              <a:t>Level 3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799017" y="6791039"/>
            <a:ext cx="2433585" cy="343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2035" spc="40">
                <a:solidFill>
                  <a:srgbClr val="212423"/>
                </a:solidFill>
                <a:latin typeface="Montserrat"/>
              </a:rPr>
              <a:t>Level 4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5594678" y="6763613"/>
            <a:ext cx="2433585" cy="343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2035" spc="40">
                <a:solidFill>
                  <a:srgbClr val="212423"/>
                </a:solidFill>
                <a:latin typeface="Montserrat"/>
              </a:rPr>
              <a:t>Level 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30" y="14386"/>
            <a:ext cx="7875210" cy="10272614"/>
            <a:chOff x="0" y="0"/>
            <a:chExt cx="2074129" cy="27055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74129" cy="2705544"/>
            </a:xfrm>
            <a:custGeom>
              <a:avLst/>
              <a:gdLst/>
              <a:ahLst/>
              <a:cxnLst/>
              <a:rect l="l" t="t" r="r" b="b"/>
              <a:pathLst>
                <a:path w="2074129" h="2705544">
                  <a:moveTo>
                    <a:pt x="0" y="0"/>
                  </a:moveTo>
                  <a:lnTo>
                    <a:pt x="2074129" y="0"/>
                  </a:lnTo>
                  <a:lnTo>
                    <a:pt x="2074129" y="2705544"/>
                  </a:lnTo>
                  <a:lnTo>
                    <a:pt x="0" y="2705544"/>
                  </a:lnTo>
                  <a:close/>
                </a:path>
              </a:pathLst>
            </a:custGeom>
            <a:solidFill>
              <a:srgbClr val="263F6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rot="-6572163">
            <a:off x="-11394406" y="4171930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80120" y="1525947"/>
            <a:ext cx="5272877" cy="157454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80120" y="3881536"/>
            <a:ext cx="5272877" cy="207344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80120" y="6734073"/>
            <a:ext cx="5272877" cy="2010521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943061" y="620800"/>
            <a:ext cx="3862624" cy="1810294"/>
            <a:chOff x="0" y="0"/>
            <a:chExt cx="1409096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10154962" flipV="1">
            <a:off x="5768735" y="6601880"/>
            <a:ext cx="3319641" cy="908752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11785522" y="2843274"/>
            <a:ext cx="2215340" cy="1038262"/>
            <a:chOff x="0" y="0"/>
            <a:chExt cx="1409096" cy="660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09096" cy="660400"/>
            </a:xfrm>
            <a:custGeom>
              <a:avLst/>
              <a:gdLst/>
              <a:ahLst/>
              <a:cxnLst/>
              <a:rect l="l" t="t" r="r" b="b"/>
              <a:pathLst>
                <a:path w="1409096" h="660400">
                  <a:moveTo>
                    <a:pt x="12846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84636" y="0"/>
                  </a:lnTo>
                  <a:cubicBezTo>
                    <a:pt x="1353216" y="0"/>
                    <a:pt x="1409096" y="55880"/>
                    <a:pt x="1409096" y="124460"/>
                  </a:cubicBezTo>
                  <a:lnTo>
                    <a:pt x="1409096" y="535940"/>
                  </a:lnTo>
                  <a:cubicBezTo>
                    <a:pt x="1409096" y="604520"/>
                    <a:pt x="1353216" y="660400"/>
                    <a:pt x="1284636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423620" y="4662586"/>
            <a:ext cx="7335895" cy="3845278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980699" y="1228449"/>
            <a:ext cx="3824986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212423"/>
                </a:solidFill>
                <a:cs typeface="Montserrat"/>
              </a:rPr>
              <a:t>แสดงคนสร้าง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62182" y="490854"/>
            <a:ext cx="3824986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cs typeface="Montserrat"/>
              </a:rPr>
              <a:t>แถบเมนู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676399" y="3171388"/>
            <a:ext cx="2433585" cy="343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2035" spc="40">
                <a:solidFill>
                  <a:srgbClr val="212423"/>
                </a:solidFill>
                <a:latin typeface="Montserrat"/>
              </a:rPr>
              <a:t>Developer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336</Words>
  <Application>Microsoft Office PowerPoint</Application>
  <PresentationFormat>Custom</PresentationFormat>
  <Paragraphs>55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Montserrat Extra-Bold</vt:lpstr>
      <vt:lpstr>Montserrat Extra-Bold Italics</vt:lpstr>
      <vt:lpstr>Montserrat Italics</vt:lpstr>
      <vt:lpstr>Montserrat</vt:lpstr>
      <vt:lpstr>Arial</vt:lpstr>
      <vt:lpstr>Calibri</vt:lpstr>
      <vt:lpstr>Pridi Regular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giiker super slide</dc:title>
  <cp:lastModifiedBy>Nattapol PRAIRUENROM</cp:lastModifiedBy>
  <cp:revision>2</cp:revision>
  <dcterms:created xsi:type="dcterms:W3CDTF">2006-08-16T00:00:00Z</dcterms:created>
  <dcterms:modified xsi:type="dcterms:W3CDTF">2023-04-04T19:04:56Z</dcterms:modified>
  <dc:identifier>DAFfJnSE22k</dc:identifier>
</cp:coreProperties>
</file>

<file path=docProps/thumbnail.jpeg>
</file>